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5EA6F9A-193D-4661-82E8-9DA2BB3FC0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>
            <a:extLst>
              <a:ext uri="{FF2B5EF4-FFF2-40B4-BE49-F238E27FC236}">
                <a16:creationId xmlns:a16="http://schemas.microsoft.com/office/drawing/2014/main" id="{1306A5F6-17C2-4CDB-8A7A-D3AD567A5E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1DE91DD-DFFB-4EAD-B620-C87C2DEAD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D6964-89B4-4BCE-A40B-2D73C358EFC1}" type="datetimeFigureOut">
              <a:rPr kumimoji="1" lang="ja-JP" altLang="en-US" smtClean="0"/>
              <a:t>2018/4/10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BD8BC87-82B0-44BF-856A-B92A89C0D4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9529057-6EC7-4E2A-B956-E1263107D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252E2-5EDA-4B2E-90CC-138819A506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8534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2C8163-AB2E-44FD-A404-835E97028A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4BF5ACC-1620-4501-9FA5-15367E701F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3905D64-C5D1-4A89-B3C9-7BEC5610D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D6964-89B4-4BCE-A40B-2D73C358EFC1}" type="datetimeFigureOut">
              <a:rPr kumimoji="1" lang="ja-JP" altLang="en-US" smtClean="0"/>
              <a:t>2018/4/10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07126FB-FEA2-4D39-8637-D8E39D253C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CC90DE9-6C1E-424C-BEBB-04AF25BF3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252E2-5EDA-4B2E-90CC-138819A506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2967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686F5575-2553-4562-B304-A1077C9159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A3BBB13-FEBE-4531-9F2C-CDDC819849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E090DF0-312E-48A0-BEFD-F3616E76C9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D6964-89B4-4BCE-A40B-2D73C358EFC1}" type="datetimeFigureOut">
              <a:rPr kumimoji="1" lang="ja-JP" altLang="en-US" smtClean="0"/>
              <a:t>2018/4/10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C8D4686-D99A-4503-B7DC-C9B4FEF57F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F464B00-B6FA-4206-B024-5AEC5575C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252E2-5EDA-4B2E-90CC-138819A506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7632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3CB2C17-2B82-4FAE-A354-959E5F96B5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26CE7F1-BCA5-4CF3-ACC1-75143AA9E6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1B34851-02BD-4551-8188-6C90F21888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D6964-89B4-4BCE-A40B-2D73C358EFC1}" type="datetimeFigureOut">
              <a:rPr kumimoji="1" lang="ja-JP" altLang="en-US" smtClean="0"/>
              <a:t>2018/4/10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DC44348-0021-491A-92E1-646B3DE69A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086AEB0-B18F-4C9E-A1DB-1556C44196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252E2-5EDA-4B2E-90CC-138819A506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6348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0D788D-F7E1-44DE-9149-17A020DF39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9E1DF00-2921-4C3A-B92E-4ECC26AD97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35A1D7B-C31E-4F01-8805-75E4796A20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D6964-89B4-4BCE-A40B-2D73C358EFC1}" type="datetimeFigureOut">
              <a:rPr kumimoji="1" lang="ja-JP" altLang="en-US" smtClean="0"/>
              <a:t>2018/4/10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6E29532-3A7B-4967-8892-1080CC3925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19FB7B3-D633-4746-8C30-2829010A7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252E2-5EDA-4B2E-90CC-138819A506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8781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DB0320-1178-45AA-B646-98F0E12A3A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4317FA1-112B-4CAD-8856-1FA567AF7B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E4A1313-8DBC-470F-8C92-7FB0786E7A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336917E-2826-4FE1-9B66-D7FDCD644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D6964-89B4-4BCE-A40B-2D73C358EFC1}" type="datetimeFigureOut">
              <a:rPr kumimoji="1" lang="ja-JP" altLang="en-US" smtClean="0"/>
              <a:t>2018/4/10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7923004-E174-4DB3-A608-68B404CA6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ECEECFC-B2DA-45DB-AE7F-117DD7329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252E2-5EDA-4B2E-90CC-138819A506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4723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A5D6CB8-04A8-4F3E-BDE9-69574F4AE6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224521C-34E7-491E-AC33-BE4AB8DB69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54F5693-1FAA-46A4-B7E1-190872B22F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9CF5686-4D00-4AB9-BE9E-18D560478B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5ABAE5B3-A3C0-4157-B222-7DC30230BEF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10386AC-C9AE-45D3-B90C-2447263CDD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D6964-89B4-4BCE-A40B-2D73C358EFC1}" type="datetimeFigureOut">
              <a:rPr kumimoji="1" lang="ja-JP" altLang="en-US" smtClean="0"/>
              <a:t>2018/4/10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B793887F-A69E-48EE-B4DA-190009223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FAF0620-8B18-477A-B0CD-661BF88FA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252E2-5EDA-4B2E-90CC-138819A506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6900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A93F0F-AE4B-4446-AAF5-D491EBE249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C51EFEB-5309-421A-9DE9-BE4D91BAA1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D6964-89B4-4BCE-A40B-2D73C358EFC1}" type="datetimeFigureOut">
              <a:rPr kumimoji="1" lang="ja-JP" altLang="en-US" smtClean="0"/>
              <a:t>2018/4/10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B56F7A8-CB87-48E0-9D41-A7A2740CD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5F2D238-6F22-4C53-8B6D-9609E132E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252E2-5EDA-4B2E-90CC-138819A506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5510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D092996C-E9CF-46AE-BB5B-7C1AD652D0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D6964-89B4-4BCE-A40B-2D73C358EFC1}" type="datetimeFigureOut">
              <a:rPr kumimoji="1" lang="ja-JP" altLang="en-US" smtClean="0"/>
              <a:t>2018/4/10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C4499A4-59CD-4258-A06C-FDDD63001B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6BD4151-BCCF-4AEA-B9DE-5ED61D442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252E2-5EDA-4B2E-90CC-138819A506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5297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64411D-E189-4BA9-8868-030A316166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9816B0B-C5C0-49FD-AFD6-94D71F12D8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41A8636-E12D-4EDE-8471-8365D019C8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EC6EB3F-5B9A-46BD-A62D-6C483A0FD8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D6964-89B4-4BCE-A40B-2D73C358EFC1}" type="datetimeFigureOut">
              <a:rPr kumimoji="1" lang="ja-JP" altLang="en-US" smtClean="0"/>
              <a:t>2018/4/10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E963D29-F2D3-4495-919D-EDCE90F93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074F29A-C63C-42FC-A2FD-A0DA91ED7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252E2-5EDA-4B2E-90CC-138819A506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5631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AB901D-C497-4248-8AA1-AAED562DD7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94D6251C-3B23-47B4-8B3A-E934C28DDA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554FE58-07B1-40C4-AD6F-40DCB9FC84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6AEF8A4-B72A-47AD-87F6-92D2F8C3F9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D6964-89B4-4BCE-A40B-2D73C358EFC1}" type="datetimeFigureOut">
              <a:rPr kumimoji="1" lang="ja-JP" altLang="en-US" smtClean="0"/>
              <a:t>2018/4/10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A589561-7E4A-41EF-BE16-BE1B5BBEE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C4C2F22-BEE3-459A-9FCC-18F4BF5FE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252E2-5EDA-4B2E-90CC-138819A506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6677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0F54B56-AF1B-4B75-A738-0447057362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A1BDF98-A190-4642-A863-1F83323954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1913F97-FF34-4423-B3C2-15542A854E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AD6964-89B4-4BCE-A40B-2D73C358EFC1}" type="datetimeFigureOut">
              <a:rPr kumimoji="1" lang="ja-JP" altLang="en-US" smtClean="0"/>
              <a:t>2018/4/10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1C1622-04B4-4C68-8138-E7BDF03FD4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DA0D7CC-C3B8-4715-968F-1263DA2393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6252E2-5EDA-4B2E-90CC-138819A506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5239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0256B7E0-E472-4EB4-8CCA-CCAE7C1E8EE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576" t="12290" r="33654" b="9519"/>
          <a:stretch/>
        </p:blipFill>
        <p:spPr>
          <a:xfrm>
            <a:off x="844061" y="1153552"/>
            <a:ext cx="6189785" cy="5359790"/>
          </a:xfrm>
          <a:prstGeom prst="rect">
            <a:avLst/>
          </a:prstGeom>
        </p:spPr>
      </p:pic>
      <p:sp>
        <p:nvSpPr>
          <p:cNvPr id="5" name="吹き出し: 折線 4">
            <a:extLst>
              <a:ext uri="{FF2B5EF4-FFF2-40B4-BE49-F238E27FC236}">
                <a16:creationId xmlns:a16="http://schemas.microsoft.com/office/drawing/2014/main" id="{1651F256-FFCF-4946-8634-2CC3CEACDAA2}"/>
              </a:ext>
            </a:extLst>
          </p:cNvPr>
          <p:cNvSpPr/>
          <p:nvPr/>
        </p:nvSpPr>
        <p:spPr>
          <a:xfrm>
            <a:off x="6302938" y="1245502"/>
            <a:ext cx="5677027" cy="703383"/>
          </a:xfrm>
          <a:prstGeom prst="borderCallout2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>
                <a:solidFill>
                  <a:srgbClr val="FF0000"/>
                </a:solidFill>
              </a:rPr>
              <a:t>2017</a:t>
            </a:r>
            <a:r>
              <a:rPr kumimoji="1" lang="ja-JP" altLang="en-US" sz="1200" dirty="0">
                <a:solidFill>
                  <a:srgbClr val="FF0000"/>
                </a:solidFill>
              </a:rPr>
              <a:t>年度公認ライセンス取得者数・・・</a:t>
            </a:r>
            <a:r>
              <a:rPr kumimoji="1" lang="en-US" altLang="ja-JP" sz="1200" dirty="0">
                <a:solidFill>
                  <a:srgbClr val="FF0000"/>
                </a:solidFill>
              </a:rPr>
              <a:t>605</a:t>
            </a:r>
            <a:r>
              <a:rPr kumimoji="1" lang="ja-JP" altLang="en-US" sz="1200" dirty="0">
                <a:solidFill>
                  <a:srgbClr val="FF0000"/>
                </a:solidFill>
              </a:rPr>
              <a:t>名　累計登録者数・・・</a:t>
            </a:r>
            <a:r>
              <a:rPr kumimoji="1" lang="en-US" altLang="ja-JP" sz="1200" dirty="0">
                <a:solidFill>
                  <a:srgbClr val="FF0000"/>
                </a:solidFill>
              </a:rPr>
              <a:t>19,828</a:t>
            </a:r>
            <a:r>
              <a:rPr kumimoji="1" lang="ja-JP" altLang="en-US" sz="1200" dirty="0">
                <a:solidFill>
                  <a:srgbClr val="FF0000"/>
                </a:solidFill>
              </a:rPr>
              <a:t>名</a:t>
            </a:r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2F201700-1611-4DB9-AFF5-A3DCEAB06E28}"/>
              </a:ext>
            </a:extLst>
          </p:cNvPr>
          <p:cNvCxnSpPr/>
          <p:nvPr/>
        </p:nvCxnSpPr>
        <p:spPr>
          <a:xfrm>
            <a:off x="1232452" y="2040835"/>
            <a:ext cx="5565913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ADE23F28-5CDA-405A-864F-AF586BC9D3C8}"/>
              </a:ext>
            </a:extLst>
          </p:cNvPr>
          <p:cNvCxnSpPr/>
          <p:nvPr/>
        </p:nvCxnSpPr>
        <p:spPr>
          <a:xfrm>
            <a:off x="844061" y="2361641"/>
            <a:ext cx="5954304" cy="415170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吹き出し: 折線 7">
            <a:extLst>
              <a:ext uri="{FF2B5EF4-FFF2-40B4-BE49-F238E27FC236}">
                <a16:creationId xmlns:a16="http://schemas.microsoft.com/office/drawing/2014/main" id="{82C904F4-4DB5-4060-B118-82B065AE8E61}"/>
              </a:ext>
            </a:extLst>
          </p:cNvPr>
          <p:cNvSpPr/>
          <p:nvPr/>
        </p:nvSpPr>
        <p:spPr>
          <a:xfrm>
            <a:off x="6302937" y="2361641"/>
            <a:ext cx="5677027" cy="3880133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46902"/>
              <a:gd name="adj6" fmla="val -48098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en-US" altLang="ja-JP" sz="1000" dirty="0">
                <a:solidFill>
                  <a:srgbClr val="FF0000"/>
                </a:solidFill>
              </a:rPr>
              <a:t>2018</a:t>
            </a:r>
            <a:r>
              <a:rPr kumimoji="1" lang="ja-JP" altLang="en-US" sz="1000" dirty="0">
                <a:solidFill>
                  <a:srgbClr val="FF0000"/>
                </a:solidFill>
              </a:rPr>
              <a:t>年度試験日程表</a:t>
            </a:r>
            <a:endParaRPr kumimoji="1" lang="en-US" altLang="ja-JP" sz="1000" dirty="0">
              <a:solidFill>
                <a:srgbClr val="FF0000"/>
              </a:solidFill>
            </a:endParaRPr>
          </a:p>
          <a:p>
            <a:endParaRPr kumimoji="1" lang="en-US" altLang="ja-JP" sz="1000" dirty="0">
              <a:solidFill>
                <a:srgbClr val="FF0000"/>
              </a:solidFill>
            </a:endParaRPr>
          </a:p>
          <a:p>
            <a:r>
              <a:rPr lang="ja-JP" altLang="en-US" sz="1000" dirty="0">
                <a:solidFill>
                  <a:srgbClr val="FF0000"/>
                </a:solidFill>
              </a:rPr>
              <a:t>公認 トリマー </a:t>
            </a:r>
            <a:endParaRPr lang="en-US" altLang="ja-JP" sz="1000" dirty="0">
              <a:solidFill>
                <a:srgbClr val="FF0000"/>
              </a:solidFill>
            </a:endParaRPr>
          </a:p>
          <a:p>
            <a:r>
              <a:rPr lang="en-US" altLang="ja-JP" sz="1000" dirty="0">
                <a:solidFill>
                  <a:srgbClr val="FF0000"/>
                </a:solidFill>
              </a:rPr>
              <a:t>【</a:t>
            </a:r>
            <a:r>
              <a:rPr lang="ja-JP" altLang="en-US" sz="1000" dirty="0">
                <a:solidFill>
                  <a:srgbClr val="FF0000"/>
                </a:solidFill>
              </a:rPr>
              <a:t>実技試験</a:t>
            </a:r>
            <a:r>
              <a:rPr lang="en-US" altLang="ja-JP" sz="1000" dirty="0">
                <a:solidFill>
                  <a:srgbClr val="FF0000"/>
                </a:solidFill>
              </a:rPr>
              <a:t>】2018</a:t>
            </a:r>
            <a:r>
              <a:rPr lang="ja-JP" altLang="en-US" sz="1000" dirty="0">
                <a:solidFill>
                  <a:srgbClr val="FF0000"/>
                </a:solidFill>
              </a:rPr>
              <a:t>年</a:t>
            </a:r>
            <a:r>
              <a:rPr lang="en-US" altLang="ja-JP" sz="1000" dirty="0">
                <a:solidFill>
                  <a:srgbClr val="FF0000"/>
                </a:solidFill>
              </a:rPr>
              <a:t>11</a:t>
            </a:r>
            <a:r>
              <a:rPr lang="ja-JP" altLang="en-US" sz="1000" dirty="0">
                <a:solidFill>
                  <a:srgbClr val="FF0000"/>
                </a:solidFill>
              </a:rPr>
              <a:t>月～</a:t>
            </a:r>
            <a:r>
              <a:rPr lang="en-US" altLang="ja-JP" sz="1000" dirty="0">
                <a:solidFill>
                  <a:srgbClr val="FF0000"/>
                </a:solidFill>
              </a:rPr>
              <a:t>2019</a:t>
            </a:r>
            <a:r>
              <a:rPr lang="ja-JP" altLang="en-US" sz="1000" dirty="0">
                <a:solidFill>
                  <a:srgbClr val="FF0000"/>
                </a:solidFill>
              </a:rPr>
              <a:t>年</a:t>
            </a:r>
            <a:r>
              <a:rPr lang="en-US" altLang="ja-JP" sz="1000" dirty="0">
                <a:solidFill>
                  <a:srgbClr val="FF0000"/>
                </a:solidFill>
              </a:rPr>
              <a:t>3</a:t>
            </a:r>
            <a:r>
              <a:rPr lang="ja-JP" altLang="en-US" sz="1000" dirty="0">
                <a:solidFill>
                  <a:srgbClr val="FF0000"/>
                </a:solidFill>
              </a:rPr>
              <a:t>月（加盟校の試験日程に基づいて実施）</a:t>
            </a:r>
          </a:p>
          <a:p>
            <a:r>
              <a:rPr lang="en-US" altLang="ja-JP" sz="1000" dirty="0">
                <a:solidFill>
                  <a:srgbClr val="FF0000"/>
                </a:solidFill>
              </a:rPr>
              <a:t>【</a:t>
            </a:r>
            <a:r>
              <a:rPr lang="ja-JP" altLang="en-US" sz="1000" dirty="0">
                <a:solidFill>
                  <a:srgbClr val="FF0000"/>
                </a:solidFill>
              </a:rPr>
              <a:t>学科試験</a:t>
            </a:r>
            <a:r>
              <a:rPr lang="en-US" altLang="ja-JP" sz="1000" dirty="0">
                <a:solidFill>
                  <a:srgbClr val="FF0000"/>
                </a:solidFill>
              </a:rPr>
              <a:t>】2019</a:t>
            </a:r>
            <a:r>
              <a:rPr lang="ja-JP" altLang="en-US" sz="1000" dirty="0">
                <a:solidFill>
                  <a:srgbClr val="FF0000"/>
                </a:solidFill>
              </a:rPr>
              <a:t>年</a:t>
            </a:r>
            <a:r>
              <a:rPr lang="en-US" altLang="ja-JP" sz="1000" dirty="0">
                <a:solidFill>
                  <a:srgbClr val="FF0000"/>
                </a:solidFill>
              </a:rPr>
              <a:t>1</a:t>
            </a:r>
            <a:r>
              <a:rPr lang="ja-JP" altLang="en-US" sz="1000" dirty="0">
                <a:solidFill>
                  <a:srgbClr val="FF0000"/>
                </a:solidFill>
              </a:rPr>
              <a:t>月</a:t>
            </a:r>
            <a:r>
              <a:rPr lang="en-US" altLang="ja-JP" sz="1000" dirty="0">
                <a:solidFill>
                  <a:srgbClr val="FF0000"/>
                </a:solidFill>
              </a:rPr>
              <a:t>16</a:t>
            </a:r>
            <a:r>
              <a:rPr lang="ja-JP" altLang="en-US" sz="1000" dirty="0">
                <a:solidFill>
                  <a:srgbClr val="FF0000"/>
                </a:solidFill>
              </a:rPr>
              <a:t>日</a:t>
            </a:r>
            <a:r>
              <a:rPr lang="en-US" altLang="ja-JP" sz="1000" dirty="0">
                <a:solidFill>
                  <a:srgbClr val="FF0000"/>
                </a:solidFill>
              </a:rPr>
              <a:t>(</a:t>
            </a:r>
            <a:r>
              <a:rPr lang="ja-JP" altLang="en-US" sz="1000" dirty="0">
                <a:solidFill>
                  <a:srgbClr val="FF0000"/>
                </a:solidFill>
              </a:rPr>
              <a:t>水</a:t>
            </a:r>
            <a:r>
              <a:rPr lang="en-US" altLang="ja-JP" sz="1000" dirty="0">
                <a:solidFill>
                  <a:srgbClr val="FF0000"/>
                </a:solidFill>
              </a:rPr>
              <a:t>) </a:t>
            </a:r>
            <a:r>
              <a:rPr lang="ja-JP" altLang="en-US" sz="1000" dirty="0">
                <a:solidFill>
                  <a:srgbClr val="FF0000"/>
                </a:solidFill>
              </a:rPr>
              <a:t>午前</a:t>
            </a:r>
            <a:r>
              <a:rPr lang="en-US" altLang="ja-JP" sz="1000" dirty="0">
                <a:solidFill>
                  <a:srgbClr val="FF0000"/>
                </a:solidFill>
              </a:rPr>
              <a:t>10</a:t>
            </a:r>
            <a:r>
              <a:rPr lang="ja-JP" altLang="en-US" sz="1000" dirty="0">
                <a:solidFill>
                  <a:srgbClr val="FF0000"/>
                </a:solidFill>
              </a:rPr>
              <a:t>時～</a:t>
            </a:r>
          </a:p>
          <a:p>
            <a:r>
              <a:rPr lang="ja-JP" altLang="en-US" sz="1000" dirty="0">
                <a:solidFill>
                  <a:srgbClr val="FF0000"/>
                </a:solidFill>
              </a:rPr>
              <a:t> 公認 動物看護師</a:t>
            </a:r>
            <a:endParaRPr lang="en-US" altLang="ja-JP" sz="1000" dirty="0">
              <a:solidFill>
                <a:srgbClr val="FF0000"/>
              </a:solidFill>
            </a:endParaRPr>
          </a:p>
          <a:p>
            <a:r>
              <a:rPr lang="en-US" altLang="ja-JP" sz="1000" dirty="0">
                <a:solidFill>
                  <a:srgbClr val="FF0000"/>
                </a:solidFill>
              </a:rPr>
              <a:t>【</a:t>
            </a:r>
            <a:r>
              <a:rPr lang="ja-JP" altLang="en-US" sz="1000" dirty="0">
                <a:solidFill>
                  <a:srgbClr val="FF0000"/>
                </a:solidFill>
              </a:rPr>
              <a:t>実技試験</a:t>
            </a:r>
            <a:r>
              <a:rPr lang="en-US" altLang="ja-JP" sz="1000" dirty="0">
                <a:solidFill>
                  <a:srgbClr val="FF0000"/>
                </a:solidFill>
              </a:rPr>
              <a:t>】 2018</a:t>
            </a:r>
            <a:r>
              <a:rPr lang="ja-JP" altLang="en-US" sz="1000" dirty="0">
                <a:solidFill>
                  <a:srgbClr val="FF0000"/>
                </a:solidFill>
              </a:rPr>
              <a:t>年</a:t>
            </a:r>
            <a:r>
              <a:rPr lang="en-US" altLang="ja-JP" sz="1000" dirty="0">
                <a:solidFill>
                  <a:srgbClr val="FF0000"/>
                </a:solidFill>
              </a:rPr>
              <a:t>11</a:t>
            </a:r>
            <a:r>
              <a:rPr lang="ja-JP" altLang="en-US" sz="1000" dirty="0">
                <a:solidFill>
                  <a:srgbClr val="FF0000"/>
                </a:solidFill>
              </a:rPr>
              <a:t>月～</a:t>
            </a:r>
            <a:r>
              <a:rPr lang="en-US" altLang="ja-JP" sz="1000" dirty="0">
                <a:solidFill>
                  <a:srgbClr val="FF0000"/>
                </a:solidFill>
              </a:rPr>
              <a:t>2019</a:t>
            </a:r>
            <a:r>
              <a:rPr lang="ja-JP" altLang="en-US" sz="1000" dirty="0">
                <a:solidFill>
                  <a:srgbClr val="FF0000"/>
                </a:solidFill>
              </a:rPr>
              <a:t>年</a:t>
            </a:r>
            <a:r>
              <a:rPr lang="en-US" altLang="ja-JP" sz="1000" dirty="0">
                <a:solidFill>
                  <a:srgbClr val="FF0000"/>
                </a:solidFill>
              </a:rPr>
              <a:t>3</a:t>
            </a:r>
            <a:r>
              <a:rPr lang="ja-JP" altLang="en-US" sz="1000" dirty="0">
                <a:solidFill>
                  <a:srgbClr val="FF0000"/>
                </a:solidFill>
              </a:rPr>
              <a:t>月（加盟校の試験日程に基づいて実施）</a:t>
            </a:r>
          </a:p>
          <a:p>
            <a:r>
              <a:rPr lang="en-US" altLang="ja-JP" sz="1000" dirty="0">
                <a:solidFill>
                  <a:srgbClr val="FF0000"/>
                </a:solidFill>
              </a:rPr>
              <a:t>【</a:t>
            </a:r>
            <a:r>
              <a:rPr lang="ja-JP" altLang="en-US" sz="1000" dirty="0">
                <a:solidFill>
                  <a:srgbClr val="FF0000"/>
                </a:solidFill>
              </a:rPr>
              <a:t>学科試験</a:t>
            </a:r>
            <a:r>
              <a:rPr lang="en-US" altLang="ja-JP" sz="1000" dirty="0">
                <a:solidFill>
                  <a:srgbClr val="FF0000"/>
                </a:solidFill>
              </a:rPr>
              <a:t>】2019</a:t>
            </a:r>
            <a:r>
              <a:rPr lang="ja-JP" altLang="en-US" sz="1000" dirty="0">
                <a:solidFill>
                  <a:srgbClr val="FF0000"/>
                </a:solidFill>
              </a:rPr>
              <a:t>年</a:t>
            </a:r>
            <a:r>
              <a:rPr lang="en-US" altLang="ja-JP" sz="1000" dirty="0">
                <a:solidFill>
                  <a:srgbClr val="FF0000"/>
                </a:solidFill>
              </a:rPr>
              <a:t>1</a:t>
            </a:r>
            <a:r>
              <a:rPr lang="ja-JP" altLang="en-US" sz="1000" dirty="0">
                <a:solidFill>
                  <a:srgbClr val="FF0000"/>
                </a:solidFill>
              </a:rPr>
              <a:t>月</a:t>
            </a:r>
            <a:r>
              <a:rPr lang="en-US" altLang="ja-JP" sz="1000" dirty="0">
                <a:solidFill>
                  <a:srgbClr val="FF0000"/>
                </a:solidFill>
              </a:rPr>
              <a:t>17</a:t>
            </a:r>
            <a:r>
              <a:rPr lang="ja-JP" altLang="en-US" sz="1000" dirty="0">
                <a:solidFill>
                  <a:srgbClr val="FF0000"/>
                </a:solidFill>
              </a:rPr>
              <a:t>日</a:t>
            </a:r>
            <a:r>
              <a:rPr lang="en-US" altLang="ja-JP" sz="1000" dirty="0">
                <a:solidFill>
                  <a:srgbClr val="FF0000"/>
                </a:solidFill>
              </a:rPr>
              <a:t>(</a:t>
            </a:r>
            <a:r>
              <a:rPr lang="ja-JP" altLang="en-US" sz="1000" dirty="0">
                <a:solidFill>
                  <a:srgbClr val="FF0000"/>
                </a:solidFill>
              </a:rPr>
              <a:t>木</a:t>
            </a:r>
            <a:r>
              <a:rPr lang="en-US" altLang="ja-JP" sz="1000" dirty="0">
                <a:solidFill>
                  <a:srgbClr val="FF0000"/>
                </a:solidFill>
              </a:rPr>
              <a:t>) </a:t>
            </a:r>
            <a:r>
              <a:rPr lang="ja-JP" altLang="en-US" sz="1000" dirty="0">
                <a:solidFill>
                  <a:srgbClr val="FF0000"/>
                </a:solidFill>
              </a:rPr>
              <a:t>午前</a:t>
            </a:r>
            <a:r>
              <a:rPr lang="en-US" altLang="ja-JP" sz="1000" dirty="0">
                <a:solidFill>
                  <a:srgbClr val="FF0000"/>
                </a:solidFill>
              </a:rPr>
              <a:t>10</a:t>
            </a:r>
            <a:r>
              <a:rPr lang="ja-JP" altLang="en-US" sz="1000" dirty="0">
                <a:solidFill>
                  <a:srgbClr val="FF0000"/>
                </a:solidFill>
              </a:rPr>
              <a:t>時～</a:t>
            </a:r>
          </a:p>
          <a:p>
            <a:r>
              <a:rPr lang="ja-JP" altLang="en-US" sz="1000" dirty="0">
                <a:solidFill>
                  <a:srgbClr val="FF0000"/>
                </a:solidFill>
              </a:rPr>
              <a:t> 公認 家庭犬訓練士</a:t>
            </a:r>
            <a:endParaRPr lang="en-US" altLang="ja-JP" sz="1000" dirty="0">
              <a:solidFill>
                <a:srgbClr val="FF0000"/>
              </a:solidFill>
            </a:endParaRPr>
          </a:p>
          <a:p>
            <a:r>
              <a:rPr lang="ja-JP" altLang="en-US" sz="1000" dirty="0">
                <a:solidFill>
                  <a:srgbClr val="FF0000"/>
                </a:solidFill>
              </a:rPr>
              <a:t> </a:t>
            </a:r>
            <a:r>
              <a:rPr lang="en-US" altLang="ja-JP" sz="1000" dirty="0">
                <a:solidFill>
                  <a:srgbClr val="FF0000"/>
                </a:solidFill>
              </a:rPr>
              <a:t>【</a:t>
            </a:r>
            <a:r>
              <a:rPr lang="ja-JP" altLang="en-US" sz="1000" dirty="0">
                <a:solidFill>
                  <a:srgbClr val="FF0000"/>
                </a:solidFill>
              </a:rPr>
              <a:t>実技試験</a:t>
            </a:r>
            <a:r>
              <a:rPr lang="en-US" altLang="ja-JP" sz="1000" dirty="0">
                <a:solidFill>
                  <a:srgbClr val="FF0000"/>
                </a:solidFill>
              </a:rPr>
              <a:t>】2018</a:t>
            </a:r>
            <a:r>
              <a:rPr lang="ja-JP" altLang="en-US" sz="1000" dirty="0">
                <a:solidFill>
                  <a:srgbClr val="FF0000"/>
                </a:solidFill>
              </a:rPr>
              <a:t>年</a:t>
            </a:r>
            <a:r>
              <a:rPr lang="en-US" altLang="ja-JP" sz="1000" dirty="0">
                <a:solidFill>
                  <a:srgbClr val="FF0000"/>
                </a:solidFill>
              </a:rPr>
              <a:t>11</a:t>
            </a:r>
            <a:r>
              <a:rPr lang="ja-JP" altLang="en-US" sz="1000" dirty="0">
                <a:solidFill>
                  <a:srgbClr val="FF0000"/>
                </a:solidFill>
              </a:rPr>
              <a:t>月～</a:t>
            </a:r>
            <a:r>
              <a:rPr lang="en-US" altLang="ja-JP" sz="1000" dirty="0">
                <a:solidFill>
                  <a:srgbClr val="FF0000"/>
                </a:solidFill>
              </a:rPr>
              <a:t>2019</a:t>
            </a:r>
            <a:r>
              <a:rPr lang="ja-JP" altLang="en-US" sz="1000" dirty="0">
                <a:solidFill>
                  <a:srgbClr val="FF0000"/>
                </a:solidFill>
              </a:rPr>
              <a:t>年</a:t>
            </a:r>
            <a:r>
              <a:rPr lang="en-US" altLang="ja-JP" sz="1000" dirty="0">
                <a:solidFill>
                  <a:srgbClr val="FF0000"/>
                </a:solidFill>
              </a:rPr>
              <a:t>3</a:t>
            </a:r>
            <a:r>
              <a:rPr lang="ja-JP" altLang="en-US" sz="1000" dirty="0">
                <a:solidFill>
                  <a:srgbClr val="FF0000"/>
                </a:solidFill>
              </a:rPr>
              <a:t>月（加盟校の試験日程に基づいて実施）</a:t>
            </a:r>
          </a:p>
          <a:p>
            <a:r>
              <a:rPr lang="en-US" altLang="ja-JP" sz="1000" dirty="0">
                <a:solidFill>
                  <a:srgbClr val="FF0000"/>
                </a:solidFill>
              </a:rPr>
              <a:t>【</a:t>
            </a:r>
            <a:r>
              <a:rPr lang="ja-JP" altLang="en-US" sz="1000" dirty="0">
                <a:solidFill>
                  <a:srgbClr val="FF0000"/>
                </a:solidFill>
              </a:rPr>
              <a:t>学科試験</a:t>
            </a:r>
            <a:r>
              <a:rPr lang="en-US" altLang="ja-JP" sz="1000" dirty="0">
                <a:solidFill>
                  <a:srgbClr val="FF0000"/>
                </a:solidFill>
              </a:rPr>
              <a:t>】2019</a:t>
            </a:r>
            <a:r>
              <a:rPr lang="ja-JP" altLang="en-US" sz="1000" dirty="0">
                <a:solidFill>
                  <a:srgbClr val="FF0000"/>
                </a:solidFill>
              </a:rPr>
              <a:t>年</a:t>
            </a:r>
            <a:r>
              <a:rPr lang="en-US" altLang="ja-JP" sz="1000" dirty="0">
                <a:solidFill>
                  <a:srgbClr val="FF0000"/>
                </a:solidFill>
              </a:rPr>
              <a:t>1</a:t>
            </a:r>
            <a:r>
              <a:rPr lang="ja-JP" altLang="en-US" sz="1000" dirty="0">
                <a:solidFill>
                  <a:srgbClr val="FF0000"/>
                </a:solidFill>
              </a:rPr>
              <a:t>月</a:t>
            </a:r>
            <a:r>
              <a:rPr lang="en-US" altLang="ja-JP" sz="1000" dirty="0">
                <a:solidFill>
                  <a:srgbClr val="FF0000"/>
                </a:solidFill>
              </a:rPr>
              <a:t>16</a:t>
            </a:r>
            <a:r>
              <a:rPr lang="ja-JP" altLang="en-US" sz="1000" dirty="0">
                <a:solidFill>
                  <a:srgbClr val="FF0000"/>
                </a:solidFill>
              </a:rPr>
              <a:t>日</a:t>
            </a:r>
            <a:r>
              <a:rPr lang="en-US" altLang="ja-JP" sz="1000" dirty="0">
                <a:solidFill>
                  <a:srgbClr val="FF0000"/>
                </a:solidFill>
              </a:rPr>
              <a:t>(</a:t>
            </a:r>
            <a:r>
              <a:rPr lang="ja-JP" altLang="en-US" sz="1000" dirty="0">
                <a:solidFill>
                  <a:srgbClr val="FF0000"/>
                </a:solidFill>
              </a:rPr>
              <a:t>水</a:t>
            </a:r>
            <a:r>
              <a:rPr lang="en-US" altLang="ja-JP" sz="1000" dirty="0">
                <a:solidFill>
                  <a:srgbClr val="FF0000"/>
                </a:solidFill>
              </a:rPr>
              <a:t>) </a:t>
            </a:r>
            <a:r>
              <a:rPr lang="ja-JP" altLang="en-US" sz="1000" dirty="0">
                <a:solidFill>
                  <a:srgbClr val="FF0000"/>
                </a:solidFill>
              </a:rPr>
              <a:t>午後</a:t>
            </a:r>
            <a:r>
              <a:rPr lang="en-US" altLang="ja-JP" sz="1000" dirty="0">
                <a:solidFill>
                  <a:srgbClr val="FF0000"/>
                </a:solidFill>
              </a:rPr>
              <a:t>1</a:t>
            </a:r>
            <a:r>
              <a:rPr lang="ja-JP" altLang="en-US" sz="1000" dirty="0">
                <a:solidFill>
                  <a:srgbClr val="FF0000"/>
                </a:solidFill>
              </a:rPr>
              <a:t>時～</a:t>
            </a:r>
          </a:p>
          <a:p>
            <a:r>
              <a:rPr lang="ja-JP" altLang="en-US" sz="1000" dirty="0">
                <a:solidFill>
                  <a:srgbClr val="FF0000"/>
                </a:solidFill>
              </a:rPr>
              <a:t>公認 動物介在福祉士 </a:t>
            </a:r>
            <a:endParaRPr lang="en-US" altLang="ja-JP" sz="1000" dirty="0">
              <a:solidFill>
                <a:srgbClr val="FF0000"/>
              </a:solidFill>
            </a:endParaRPr>
          </a:p>
          <a:p>
            <a:r>
              <a:rPr lang="en-US" altLang="ja-JP" sz="1000" dirty="0">
                <a:solidFill>
                  <a:srgbClr val="FF0000"/>
                </a:solidFill>
              </a:rPr>
              <a:t>【</a:t>
            </a:r>
            <a:r>
              <a:rPr lang="ja-JP" altLang="en-US" sz="1000" dirty="0">
                <a:solidFill>
                  <a:srgbClr val="FF0000"/>
                </a:solidFill>
              </a:rPr>
              <a:t>実技試験</a:t>
            </a:r>
            <a:r>
              <a:rPr lang="en-US" altLang="ja-JP" sz="1000" dirty="0">
                <a:solidFill>
                  <a:srgbClr val="FF0000"/>
                </a:solidFill>
              </a:rPr>
              <a:t>】2018</a:t>
            </a:r>
            <a:r>
              <a:rPr lang="ja-JP" altLang="en-US" sz="1000" dirty="0">
                <a:solidFill>
                  <a:srgbClr val="FF0000"/>
                </a:solidFill>
              </a:rPr>
              <a:t>年</a:t>
            </a:r>
            <a:r>
              <a:rPr lang="en-US" altLang="ja-JP" sz="1000" dirty="0">
                <a:solidFill>
                  <a:srgbClr val="FF0000"/>
                </a:solidFill>
              </a:rPr>
              <a:t>11</a:t>
            </a:r>
            <a:r>
              <a:rPr lang="ja-JP" altLang="en-US" sz="1000" dirty="0">
                <a:solidFill>
                  <a:srgbClr val="FF0000"/>
                </a:solidFill>
              </a:rPr>
              <a:t>月～</a:t>
            </a:r>
            <a:r>
              <a:rPr lang="en-US" altLang="ja-JP" sz="1000" dirty="0">
                <a:solidFill>
                  <a:srgbClr val="FF0000"/>
                </a:solidFill>
              </a:rPr>
              <a:t>2019</a:t>
            </a:r>
            <a:r>
              <a:rPr lang="ja-JP" altLang="en-US" sz="1000" dirty="0">
                <a:solidFill>
                  <a:srgbClr val="FF0000"/>
                </a:solidFill>
              </a:rPr>
              <a:t>年</a:t>
            </a:r>
            <a:r>
              <a:rPr lang="en-US" altLang="ja-JP" sz="1000" dirty="0">
                <a:solidFill>
                  <a:srgbClr val="FF0000"/>
                </a:solidFill>
              </a:rPr>
              <a:t>3</a:t>
            </a:r>
            <a:r>
              <a:rPr lang="ja-JP" altLang="en-US" sz="1000" dirty="0">
                <a:solidFill>
                  <a:srgbClr val="FF0000"/>
                </a:solidFill>
              </a:rPr>
              <a:t>月（加盟校の試験日程に基づいて実施）</a:t>
            </a:r>
          </a:p>
          <a:p>
            <a:r>
              <a:rPr lang="en-US" altLang="ja-JP" sz="1000" dirty="0">
                <a:solidFill>
                  <a:srgbClr val="FF0000"/>
                </a:solidFill>
              </a:rPr>
              <a:t>【</a:t>
            </a:r>
            <a:r>
              <a:rPr lang="ja-JP" altLang="en-US" sz="1000" dirty="0">
                <a:solidFill>
                  <a:srgbClr val="FF0000"/>
                </a:solidFill>
              </a:rPr>
              <a:t>学科試験</a:t>
            </a:r>
            <a:r>
              <a:rPr lang="en-US" altLang="ja-JP" sz="1000" dirty="0">
                <a:solidFill>
                  <a:srgbClr val="FF0000"/>
                </a:solidFill>
              </a:rPr>
              <a:t>】2019</a:t>
            </a:r>
            <a:r>
              <a:rPr lang="ja-JP" altLang="en-US" sz="1000" dirty="0">
                <a:solidFill>
                  <a:srgbClr val="FF0000"/>
                </a:solidFill>
              </a:rPr>
              <a:t>年</a:t>
            </a:r>
            <a:r>
              <a:rPr lang="en-US" altLang="ja-JP" sz="1000" dirty="0">
                <a:solidFill>
                  <a:srgbClr val="FF0000"/>
                </a:solidFill>
              </a:rPr>
              <a:t>1</a:t>
            </a:r>
            <a:r>
              <a:rPr lang="ja-JP" altLang="en-US" sz="1000" dirty="0">
                <a:solidFill>
                  <a:srgbClr val="FF0000"/>
                </a:solidFill>
              </a:rPr>
              <a:t>月</a:t>
            </a:r>
            <a:r>
              <a:rPr lang="en-US" altLang="ja-JP" sz="1000" dirty="0">
                <a:solidFill>
                  <a:srgbClr val="FF0000"/>
                </a:solidFill>
              </a:rPr>
              <a:t>18</a:t>
            </a:r>
            <a:r>
              <a:rPr lang="ja-JP" altLang="en-US" sz="1000" dirty="0">
                <a:solidFill>
                  <a:srgbClr val="FF0000"/>
                </a:solidFill>
              </a:rPr>
              <a:t>日</a:t>
            </a:r>
            <a:r>
              <a:rPr lang="en-US" altLang="ja-JP" sz="1000" dirty="0">
                <a:solidFill>
                  <a:srgbClr val="FF0000"/>
                </a:solidFill>
              </a:rPr>
              <a:t>(</a:t>
            </a:r>
            <a:r>
              <a:rPr lang="ja-JP" altLang="en-US" sz="1000" dirty="0">
                <a:solidFill>
                  <a:srgbClr val="FF0000"/>
                </a:solidFill>
              </a:rPr>
              <a:t>金</a:t>
            </a:r>
            <a:r>
              <a:rPr lang="en-US" altLang="ja-JP" sz="1000" dirty="0">
                <a:solidFill>
                  <a:srgbClr val="FF0000"/>
                </a:solidFill>
              </a:rPr>
              <a:t>) </a:t>
            </a:r>
            <a:r>
              <a:rPr lang="ja-JP" altLang="en-US" sz="1000" dirty="0">
                <a:solidFill>
                  <a:srgbClr val="FF0000"/>
                </a:solidFill>
              </a:rPr>
              <a:t>午前</a:t>
            </a:r>
            <a:r>
              <a:rPr lang="en-US" altLang="ja-JP" sz="1000" dirty="0">
                <a:solidFill>
                  <a:srgbClr val="FF0000"/>
                </a:solidFill>
              </a:rPr>
              <a:t>10</a:t>
            </a:r>
            <a:r>
              <a:rPr lang="ja-JP" altLang="en-US" sz="1000" dirty="0">
                <a:solidFill>
                  <a:srgbClr val="FF0000"/>
                </a:solidFill>
              </a:rPr>
              <a:t>時～</a:t>
            </a:r>
          </a:p>
          <a:p>
            <a:r>
              <a:rPr lang="ja-JP" altLang="en-US" sz="1000" dirty="0">
                <a:solidFill>
                  <a:srgbClr val="FF0000"/>
                </a:solidFill>
              </a:rPr>
              <a:t> 公認 キャットグルーマー </a:t>
            </a:r>
            <a:endParaRPr lang="en-US" altLang="ja-JP" sz="1000" dirty="0">
              <a:solidFill>
                <a:srgbClr val="FF0000"/>
              </a:solidFill>
            </a:endParaRPr>
          </a:p>
          <a:p>
            <a:r>
              <a:rPr lang="en-US" altLang="ja-JP" sz="1000" dirty="0">
                <a:solidFill>
                  <a:srgbClr val="FF0000"/>
                </a:solidFill>
              </a:rPr>
              <a:t>【</a:t>
            </a:r>
            <a:r>
              <a:rPr lang="ja-JP" altLang="en-US" sz="1000" dirty="0">
                <a:solidFill>
                  <a:srgbClr val="FF0000"/>
                </a:solidFill>
              </a:rPr>
              <a:t>実技試験</a:t>
            </a:r>
            <a:r>
              <a:rPr lang="en-US" altLang="ja-JP" sz="1000" dirty="0">
                <a:solidFill>
                  <a:srgbClr val="FF0000"/>
                </a:solidFill>
              </a:rPr>
              <a:t>】 2018</a:t>
            </a:r>
            <a:r>
              <a:rPr lang="ja-JP" altLang="en-US" sz="1000" dirty="0">
                <a:solidFill>
                  <a:srgbClr val="FF0000"/>
                </a:solidFill>
              </a:rPr>
              <a:t>年</a:t>
            </a:r>
            <a:r>
              <a:rPr lang="en-US" altLang="ja-JP" sz="1000" dirty="0">
                <a:solidFill>
                  <a:srgbClr val="FF0000"/>
                </a:solidFill>
              </a:rPr>
              <a:t>11</a:t>
            </a:r>
            <a:r>
              <a:rPr lang="ja-JP" altLang="en-US" sz="1000" dirty="0">
                <a:solidFill>
                  <a:srgbClr val="FF0000"/>
                </a:solidFill>
              </a:rPr>
              <a:t>月～</a:t>
            </a:r>
            <a:r>
              <a:rPr lang="en-US" altLang="ja-JP" sz="1000" dirty="0">
                <a:solidFill>
                  <a:srgbClr val="FF0000"/>
                </a:solidFill>
              </a:rPr>
              <a:t>2019</a:t>
            </a:r>
            <a:r>
              <a:rPr lang="ja-JP" altLang="en-US" sz="1000" dirty="0">
                <a:solidFill>
                  <a:srgbClr val="FF0000"/>
                </a:solidFill>
              </a:rPr>
              <a:t>年</a:t>
            </a:r>
            <a:r>
              <a:rPr lang="en-US" altLang="ja-JP" sz="1000" dirty="0">
                <a:solidFill>
                  <a:srgbClr val="FF0000"/>
                </a:solidFill>
              </a:rPr>
              <a:t>3</a:t>
            </a:r>
            <a:r>
              <a:rPr lang="ja-JP" altLang="en-US" sz="1000" dirty="0">
                <a:solidFill>
                  <a:srgbClr val="FF0000"/>
                </a:solidFill>
              </a:rPr>
              <a:t>月（加盟校の試験日程に基づいて実施）</a:t>
            </a:r>
          </a:p>
          <a:p>
            <a:r>
              <a:rPr lang="en-US" altLang="ja-JP" sz="1000" dirty="0">
                <a:solidFill>
                  <a:srgbClr val="FF0000"/>
                </a:solidFill>
              </a:rPr>
              <a:t>【</a:t>
            </a:r>
            <a:r>
              <a:rPr lang="ja-JP" altLang="en-US" sz="1000" dirty="0">
                <a:solidFill>
                  <a:srgbClr val="FF0000"/>
                </a:solidFill>
              </a:rPr>
              <a:t>学科試験</a:t>
            </a:r>
            <a:r>
              <a:rPr lang="en-US" altLang="ja-JP" sz="1000" dirty="0">
                <a:solidFill>
                  <a:srgbClr val="FF0000"/>
                </a:solidFill>
              </a:rPr>
              <a:t>】2019</a:t>
            </a:r>
            <a:r>
              <a:rPr lang="ja-JP" altLang="en-US" sz="1000" dirty="0">
                <a:solidFill>
                  <a:srgbClr val="FF0000"/>
                </a:solidFill>
              </a:rPr>
              <a:t>年</a:t>
            </a:r>
            <a:r>
              <a:rPr lang="en-US" altLang="ja-JP" sz="1000" dirty="0">
                <a:solidFill>
                  <a:srgbClr val="FF0000"/>
                </a:solidFill>
              </a:rPr>
              <a:t>1</a:t>
            </a:r>
            <a:r>
              <a:rPr lang="ja-JP" altLang="en-US" sz="1000" dirty="0">
                <a:solidFill>
                  <a:srgbClr val="FF0000"/>
                </a:solidFill>
              </a:rPr>
              <a:t>月</a:t>
            </a:r>
            <a:r>
              <a:rPr lang="en-US" altLang="ja-JP" sz="1000" dirty="0">
                <a:solidFill>
                  <a:srgbClr val="FF0000"/>
                </a:solidFill>
              </a:rPr>
              <a:t>17</a:t>
            </a:r>
            <a:r>
              <a:rPr lang="ja-JP" altLang="en-US" sz="1000" dirty="0">
                <a:solidFill>
                  <a:srgbClr val="FF0000"/>
                </a:solidFill>
              </a:rPr>
              <a:t>日</a:t>
            </a:r>
            <a:r>
              <a:rPr lang="en-US" altLang="ja-JP" sz="1000" dirty="0">
                <a:solidFill>
                  <a:srgbClr val="FF0000"/>
                </a:solidFill>
              </a:rPr>
              <a:t>(</a:t>
            </a:r>
            <a:r>
              <a:rPr lang="ja-JP" altLang="en-US" sz="1000" dirty="0">
                <a:solidFill>
                  <a:srgbClr val="FF0000"/>
                </a:solidFill>
              </a:rPr>
              <a:t>木</a:t>
            </a:r>
            <a:r>
              <a:rPr lang="en-US" altLang="ja-JP" sz="1000" dirty="0">
                <a:solidFill>
                  <a:srgbClr val="FF0000"/>
                </a:solidFill>
              </a:rPr>
              <a:t>) </a:t>
            </a:r>
            <a:r>
              <a:rPr lang="ja-JP" altLang="en-US" sz="1000" dirty="0">
                <a:solidFill>
                  <a:srgbClr val="FF0000"/>
                </a:solidFill>
              </a:rPr>
              <a:t>午後</a:t>
            </a:r>
            <a:r>
              <a:rPr lang="en-US" altLang="ja-JP" sz="1000" dirty="0">
                <a:solidFill>
                  <a:srgbClr val="FF0000"/>
                </a:solidFill>
              </a:rPr>
              <a:t>1</a:t>
            </a:r>
            <a:r>
              <a:rPr lang="ja-JP" altLang="en-US" sz="1000" dirty="0">
                <a:solidFill>
                  <a:srgbClr val="FF0000"/>
                </a:solidFill>
              </a:rPr>
              <a:t>時～</a:t>
            </a:r>
          </a:p>
          <a:p>
            <a:r>
              <a:rPr lang="ja-JP" altLang="en-US" sz="1000" dirty="0">
                <a:solidFill>
                  <a:srgbClr val="FF0000"/>
                </a:solidFill>
              </a:rPr>
              <a:t> 公認 ハンドラー </a:t>
            </a:r>
            <a:endParaRPr lang="en-US" altLang="ja-JP" sz="1000" dirty="0">
              <a:solidFill>
                <a:srgbClr val="FF0000"/>
              </a:solidFill>
            </a:endParaRPr>
          </a:p>
          <a:p>
            <a:r>
              <a:rPr lang="en-US" altLang="ja-JP" sz="1000" dirty="0">
                <a:solidFill>
                  <a:srgbClr val="FF0000"/>
                </a:solidFill>
              </a:rPr>
              <a:t>【</a:t>
            </a:r>
            <a:r>
              <a:rPr lang="ja-JP" altLang="en-US" sz="1000" dirty="0">
                <a:solidFill>
                  <a:srgbClr val="FF0000"/>
                </a:solidFill>
              </a:rPr>
              <a:t>実技試験</a:t>
            </a:r>
            <a:r>
              <a:rPr lang="en-US" altLang="ja-JP" sz="1000" dirty="0">
                <a:solidFill>
                  <a:srgbClr val="FF0000"/>
                </a:solidFill>
              </a:rPr>
              <a:t>】</a:t>
            </a:r>
            <a:r>
              <a:rPr lang="ja-JP" altLang="en-US" sz="1000" dirty="0">
                <a:solidFill>
                  <a:srgbClr val="FF0000"/>
                </a:solidFill>
              </a:rPr>
              <a:t>　</a:t>
            </a:r>
            <a:r>
              <a:rPr lang="en-US" altLang="ja-JP" sz="1000" dirty="0">
                <a:solidFill>
                  <a:srgbClr val="FF0000"/>
                </a:solidFill>
              </a:rPr>
              <a:t> 2018</a:t>
            </a:r>
            <a:r>
              <a:rPr lang="ja-JP" altLang="en-US" sz="1000" dirty="0">
                <a:solidFill>
                  <a:srgbClr val="FF0000"/>
                </a:solidFill>
              </a:rPr>
              <a:t>年</a:t>
            </a:r>
            <a:r>
              <a:rPr lang="en-US" altLang="ja-JP" sz="1000" dirty="0">
                <a:solidFill>
                  <a:srgbClr val="FF0000"/>
                </a:solidFill>
              </a:rPr>
              <a:t>11</a:t>
            </a:r>
            <a:r>
              <a:rPr lang="ja-JP" altLang="en-US" sz="1000" dirty="0">
                <a:solidFill>
                  <a:srgbClr val="FF0000"/>
                </a:solidFill>
              </a:rPr>
              <a:t>月～</a:t>
            </a:r>
            <a:r>
              <a:rPr lang="en-US" altLang="ja-JP" sz="1000" dirty="0">
                <a:solidFill>
                  <a:srgbClr val="FF0000"/>
                </a:solidFill>
              </a:rPr>
              <a:t>2019</a:t>
            </a:r>
            <a:r>
              <a:rPr lang="ja-JP" altLang="en-US" sz="1000" dirty="0">
                <a:solidFill>
                  <a:srgbClr val="FF0000"/>
                </a:solidFill>
              </a:rPr>
              <a:t>年</a:t>
            </a:r>
            <a:r>
              <a:rPr lang="en-US" altLang="ja-JP" sz="1000" dirty="0">
                <a:solidFill>
                  <a:srgbClr val="FF0000"/>
                </a:solidFill>
              </a:rPr>
              <a:t>3</a:t>
            </a:r>
            <a:r>
              <a:rPr lang="ja-JP" altLang="en-US" sz="1000" dirty="0">
                <a:solidFill>
                  <a:srgbClr val="FF0000"/>
                </a:solidFill>
              </a:rPr>
              <a:t>月（加盟校の試験日程に基づいて実施）</a:t>
            </a:r>
          </a:p>
          <a:p>
            <a:r>
              <a:rPr lang="en-US" altLang="ja-JP" sz="1000" dirty="0">
                <a:solidFill>
                  <a:srgbClr val="FF0000"/>
                </a:solidFill>
              </a:rPr>
              <a:t>【</a:t>
            </a:r>
            <a:r>
              <a:rPr lang="ja-JP" altLang="en-US" sz="1000" dirty="0">
                <a:solidFill>
                  <a:srgbClr val="FF0000"/>
                </a:solidFill>
              </a:rPr>
              <a:t>学科試験</a:t>
            </a:r>
            <a:r>
              <a:rPr lang="en-US" altLang="ja-JP" sz="1000" dirty="0">
                <a:solidFill>
                  <a:srgbClr val="FF0000"/>
                </a:solidFill>
              </a:rPr>
              <a:t>】</a:t>
            </a:r>
            <a:r>
              <a:rPr lang="ja-JP" altLang="en-US" sz="1000" dirty="0">
                <a:solidFill>
                  <a:srgbClr val="FF0000"/>
                </a:solidFill>
              </a:rPr>
              <a:t>　</a:t>
            </a:r>
            <a:r>
              <a:rPr lang="en-US" altLang="ja-JP" sz="1000" dirty="0">
                <a:solidFill>
                  <a:srgbClr val="FF0000"/>
                </a:solidFill>
              </a:rPr>
              <a:t>2019</a:t>
            </a:r>
            <a:r>
              <a:rPr lang="ja-JP" altLang="en-US" sz="1000" dirty="0">
                <a:solidFill>
                  <a:srgbClr val="FF0000"/>
                </a:solidFill>
              </a:rPr>
              <a:t>年</a:t>
            </a:r>
            <a:r>
              <a:rPr lang="en-US" altLang="ja-JP" sz="1000" dirty="0">
                <a:solidFill>
                  <a:srgbClr val="FF0000"/>
                </a:solidFill>
              </a:rPr>
              <a:t>1</a:t>
            </a:r>
            <a:r>
              <a:rPr lang="ja-JP" altLang="en-US" sz="1000" dirty="0">
                <a:solidFill>
                  <a:srgbClr val="FF0000"/>
                </a:solidFill>
              </a:rPr>
              <a:t>月</a:t>
            </a:r>
            <a:r>
              <a:rPr lang="en-US" altLang="ja-JP" sz="1000" dirty="0">
                <a:solidFill>
                  <a:srgbClr val="FF0000"/>
                </a:solidFill>
              </a:rPr>
              <a:t>18</a:t>
            </a:r>
            <a:r>
              <a:rPr lang="ja-JP" altLang="en-US" sz="1000" dirty="0">
                <a:solidFill>
                  <a:srgbClr val="FF0000"/>
                </a:solidFill>
              </a:rPr>
              <a:t>日</a:t>
            </a:r>
            <a:r>
              <a:rPr lang="en-US" altLang="ja-JP" sz="1000" dirty="0">
                <a:solidFill>
                  <a:srgbClr val="FF0000"/>
                </a:solidFill>
              </a:rPr>
              <a:t>(</a:t>
            </a:r>
            <a:r>
              <a:rPr lang="ja-JP" altLang="en-US" sz="1000" dirty="0">
                <a:solidFill>
                  <a:srgbClr val="FF0000"/>
                </a:solidFill>
              </a:rPr>
              <a:t>金</a:t>
            </a:r>
            <a:r>
              <a:rPr lang="en-US" altLang="ja-JP" sz="1000" dirty="0">
                <a:solidFill>
                  <a:srgbClr val="FF0000"/>
                </a:solidFill>
              </a:rPr>
              <a:t>) </a:t>
            </a:r>
            <a:r>
              <a:rPr lang="ja-JP" altLang="en-US" sz="1000" dirty="0">
                <a:solidFill>
                  <a:srgbClr val="FF0000"/>
                </a:solidFill>
              </a:rPr>
              <a:t>午後</a:t>
            </a:r>
            <a:r>
              <a:rPr lang="en-US" altLang="ja-JP" sz="1000" dirty="0">
                <a:solidFill>
                  <a:srgbClr val="FF0000"/>
                </a:solidFill>
              </a:rPr>
              <a:t>1</a:t>
            </a:r>
            <a:r>
              <a:rPr lang="ja-JP" altLang="en-US" sz="1000" dirty="0">
                <a:solidFill>
                  <a:srgbClr val="FF0000"/>
                </a:solidFill>
              </a:rPr>
              <a:t>時～</a:t>
            </a:r>
          </a:p>
          <a:p>
            <a:r>
              <a:rPr lang="ja-JP" altLang="en-US" sz="1000" dirty="0">
                <a:solidFill>
                  <a:srgbClr val="FF0000"/>
                </a:solidFill>
              </a:rPr>
              <a:t> 公認動物共生環境コーディネーター </a:t>
            </a:r>
          </a:p>
          <a:p>
            <a:r>
              <a:rPr lang="en-US" altLang="ja-JP" sz="1000" dirty="0">
                <a:solidFill>
                  <a:srgbClr val="FF0000"/>
                </a:solidFill>
              </a:rPr>
              <a:t>【</a:t>
            </a:r>
            <a:r>
              <a:rPr lang="ja-JP" altLang="en-US" sz="1000" dirty="0">
                <a:solidFill>
                  <a:srgbClr val="FF0000"/>
                </a:solidFill>
              </a:rPr>
              <a:t>実技試験</a:t>
            </a:r>
            <a:r>
              <a:rPr lang="en-US" altLang="ja-JP" sz="1000" dirty="0">
                <a:solidFill>
                  <a:srgbClr val="FF0000"/>
                </a:solidFill>
              </a:rPr>
              <a:t>】2018</a:t>
            </a:r>
            <a:r>
              <a:rPr lang="ja-JP" altLang="en-US" sz="1000" dirty="0">
                <a:solidFill>
                  <a:srgbClr val="FF0000"/>
                </a:solidFill>
              </a:rPr>
              <a:t>年</a:t>
            </a:r>
            <a:r>
              <a:rPr lang="en-US" altLang="ja-JP" sz="1000" dirty="0">
                <a:solidFill>
                  <a:srgbClr val="FF0000"/>
                </a:solidFill>
              </a:rPr>
              <a:t>11</a:t>
            </a:r>
            <a:r>
              <a:rPr lang="ja-JP" altLang="en-US" sz="1000" dirty="0">
                <a:solidFill>
                  <a:srgbClr val="FF0000"/>
                </a:solidFill>
              </a:rPr>
              <a:t>月～</a:t>
            </a:r>
            <a:r>
              <a:rPr lang="en-US" altLang="ja-JP" sz="1000" dirty="0">
                <a:solidFill>
                  <a:srgbClr val="FF0000"/>
                </a:solidFill>
              </a:rPr>
              <a:t>2019</a:t>
            </a:r>
            <a:r>
              <a:rPr lang="ja-JP" altLang="en-US" sz="1000" dirty="0">
                <a:solidFill>
                  <a:srgbClr val="FF0000"/>
                </a:solidFill>
              </a:rPr>
              <a:t>年</a:t>
            </a:r>
            <a:r>
              <a:rPr lang="en-US" altLang="ja-JP" sz="1000" dirty="0">
                <a:solidFill>
                  <a:srgbClr val="FF0000"/>
                </a:solidFill>
              </a:rPr>
              <a:t>3</a:t>
            </a:r>
            <a:r>
              <a:rPr lang="ja-JP" altLang="en-US" sz="1000" dirty="0">
                <a:solidFill>
                  <a:srgbClr val="FF0000"/>
                </a:solidFill>
              </a:rPr>
              <a:t>月（加盟校の試験日程に基づいて実施）</a:t>
            </a:r>
          </a:p>
          <a:p>
            <a:r>
              <a:rPr lang="en-US" altLang="ja-JP" sz="1000" dirty="0">
                <a:solidFill>
                  <a:srgbClr val="FF0000"/>
                </a:solidFill>
              </a:rPr>
              <a:t>【</a:t>
            </a:r>
            <a:r>
              <a:rPr lang="ja-JP" altLang="en-US" sz="1000" dirty="0">
                <a:solidFill>
                  <a:srgbClr val="FF0000"/>
                </a:solidFill>
              </a:rPr>
              <a:t>学科試験</a:t>
            </a:r>
            <a:r>
              <a:rPr lang="en-US" altLang="ja-JP" sz="1000" dirty="0">
                <a:solidFill>
                  <a:srgbClr val="FF0000"/>
                </a:solidFill>
              </a:rPr>
              <a:t>】2019</a:t>
            </a:r>
            <a:r>
              <a:rPr lang="ja-JP" altLang="en-US" sz="1000" dirty="0">
                <a:solidFill>
                  <a:srgbClr val="FF0000"/>
                </a:solidFill>
              </a:rPr>
              <a:t>年</a:t>
            </a:r>
            <a:r>
              <a:rPr lang="en-US" altLang="ja-JP" sz="1000" dirty="0">
                <a:solidFill>
                  <a:srgbClr val="FF0000"/>
                </a:solidFill>
              </a:rPr>
              <a:t>1</a:t>
            </a:r>
            <a:r>
              <a:rPr lang="ja-JP" altLang="en-US" sz="1000" dirty="0">
                <a:solidFill>
                  <a:srgbClr val="FF0000"/>
                </a:solidFill>
              </a:rPr>
              <a:t>月</a:t>
            </a:r>
            <a:r>
              <a:rPr lang="en-US" altLang="ja-JP" sz="1000" dirty="0">
                <a:solidFill>
                  <a:srgbClr val="FF0000"/>
                </a:solidFill>
              </a:rPr>
              <a:t>17</a:t>
            </a:r>
            <a:r>
              <a:rPr lang="ja-JP" altLang="en-US" sz="1000" dirty="0">
                <a:solidFill>
                  <a:srgbClr val="FF0000"/>
                </a:solidFill>
              </a:rPr>
              <a:t>日</a:t>
            </a:r>
            <a:r>
              <a:rPr lang="en-US" altLang="ja-JP" sz="1000" dirty="0">
                <a:solidFill>
                  <a:srgbClr val="FF0000"/>
                </a:solidFill>
              </a:rPr>
              <a:t>(</a:t>
            </a:r>
            <a:r>
              <a:rPr lang="ja-JP" altLang="en-US" sz="1000" dirty="0">
                <a:solidFill>
                  <a:srgbClr val="FF0000"/>
                </a:solidFill>
              </a:rPr>
              <a:t>木</a:t>
            </a:r>
            <a:r>
              <a:rPr lang="en-US" altLang="ja-JP" sz="1000" dirty="0">
                <a:solidFill>
                  <a:srgbClr val="FF0000"/>
                </a:solidFill>
              </a:rPr>
              <a:t>) </a:t>
            </a:r>
            <a:r>
              <a:rPr lang="ja-JP" altLang="en-US" sz="1000" dirty="0">
                <a:solidFill>
                  <a:srgbClr val="FF0000"/>
                </a:solidFill>
              </a:rPr>
              <a:t>午後</a:t>
            </a:r>
            <a:r>
              <a:rPr lang="en-US" altLang="ja-JP" sz="1000" dirty="0">
                <a:solidFill>
                  <a:srgbClr val="FF0000"/>
                </a:solidFill>
              </a:rPr>
              <a:t>1</a:t>
            </a:r>
            <a:r>
              <a:rPr lang="ja-JP" altLang="en-US" sz="1000" dirty="0">
                <a:solidFill>
                  <a:srgbClr val="FF0000"/>
                </a:solidFill>
              </a:rPr>
              <a:t>時～</a:t>
            </a:r>
          </a:p>
          <a:p>
            <a:r>
              <a:rPr lang="ja-JP" altLang="en-US" sz="1000" dirty="0">
                <a:solidFill>
                  <a:srgbClr val="FF0000"/>
                </a:solidFill>
              </a:rPr>
              <a:t> </a:t>
            </a:r>
          </a:p>
          <a:p>
            <a:endParaRPr kumimoji="1" lang="ja-JP" altLang="en-US" sz="1000" dirty="0">
              <a:solidFill>
                <a:srgbClr val="FF0000"/>
              </a:solidFill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F9C441C-C856-48D0-B3DF-1FEEC9D7A6DE}"/>
              </a:ext>
            </a:extLst>
          </p:cNvPr>
          <p:cNvSpPr txBox="1"/>
          <p:nvPr/>
        </p:nvSpPr>
        <p:spPr>
          <a:xfrm>
            <a:off x="702365" y="384313"/>
            <a:ext cx="57514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/>
              <a:t>公認ライセンス＞取得者数・試験日程表</a:t>
            </a:r>
            <a:r>
              <a:rPr lang="en-US" altLang="ja-JP" sz="1200" dirty="0"/>
              <a:t>http://www.zennitido.com/licence.php#d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24072516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255</Words>
  <Application>Microsoft Office PowerPoint</Application>
  <PresentationFormat>ワイド画面</PresentationFormat>
  <Paragraphs>26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SAE01</dc:creator>
  <cp:lastModifiedBy>SAE01</cp:lastModifiedBy>
  <cp:revision>1</cp:revision>
  <dcterms:created xsi:type="dcterms:W3CDTF">2018-04-10T00:19:58Z</dcterms:created>
  <dcterms:modified xsi:type="dcterms:W3CDTF">2018-04-10T00:28:22Z</dcterms:modified>
</cp:coreProperties>
</file>